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008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0" autoAdjust="0"/>
  </p:normalViewPr>
  <p:slideViewPr>
    <p:cSldViewPr>
      <p:cViewPr>
        <p:scale>
          <a:sx n="100" d="100"/>
          <a:sy n="100" d="100"/>
        </p:scale>
        <p:origin x="450" y="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C8CC9-D924-4E40-BBF6-EB1B63D6A65D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4C1CF-6DAB-495A-B450-DEEA128B5B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906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4C1CF-6DAB-495A-B450-DEEA128B5BB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906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EB777-3860-4909-9B36-F8BA55A8AA9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BB2F6-199A-43A5-A7C0-91A0C0479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906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hyperlink" Target="mailto:admin@komstat.bryansk.ru" TargetMode="External"/><Relationship Id="rId4" Type="http://schemas.openxmlformats.org/officeDocument/2006/relationships/hyperlink" Target="http://bryansk.gks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back_f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072206"/>
            <a:ext cx="9144000" cy="7857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Прямоугольник 2"/>
          <p:cNvSpPr/>
          <p:nvPr/>
        </p:nvSpPr>
        <p:spPr>
          <a:xfrm>
            <a:off x="142844" y="6150114"/>
            <a:ext cx="70008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Территориальный орган Федеральной службы государственной статистики по Брянской области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2173505"/>
            <a:ext cx="874630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  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 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полугодии 2016 года в России проводится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сплошное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федеральное статистическое</a:t>
            </a:r>
            <a:r>
              <a:rPr kumimoji="0" lang="en-US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 за</a:t>
            </a:r>
            <a:r>
              <a:rPr lang="en-US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деятельностью</a:t>
            </a:r>
            <a:endParaRPr lang="en-US" sz="2000" b="1" spc="15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субъектов</a:t>
            </a:r>
            <a:r>
              <a:rPr lang="en-US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малого и среднего</a:t>
            </a: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предпринимательства</a:t>
            </a: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2015 год. Срок предоставления сведений в </a:t>
            </a:r>
            <a:r>
              <a:rPr kumimoji="0" lang="ru-RU" sz="2000" b="1" u="none" strike="noStrike" cap="none" spc="150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Брянскстат</a:t>
            </a:r>
            <a:endParaRPr kumimoji="0" lang="ru-RU" sz="2000" b="1" u="none" strike="noStrike" cap="none" spc="150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 1 апреля 2016 года по </a:t>
            </a: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адресу: 241050, г. Брянск,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ул. </a:t>
            </a:r>
            <a:r>
              <a:rPr lang="ru-RU" sz="2000" b="1" spc="15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Красноармейская</a:t>
            </a:r>
            <a:r>
              <a:rPr lang="ru-RU" sz="20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60.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Подробная информация на официальном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Интернет-сайте </a:t>
            </a:r>
            <a:r>
              <a:rPr kumimoji="0" lang="ru-RU" sz="2000" b="1" u="none" strike="noStrike" cap="none" spc="150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Брянскстата</a:t>
            </a:r>
            <a:r>
              <a:rPr kumimoji="0" lang="ru-RU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http://bryansk.gks.ru</a:t>
            </a: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ru-RU" sz="2000" b="1" u="none" strike="noStrike" cap="none" spc="150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spc="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ru-RU" sz="16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Контактная информация: 8 (4832) 67-13-57</a:t>
            </a:r>
            <a:r>
              <a:rPr kumimoji="0" lang="en-US" sz="1600" b="1" u="none" strike="noStrike" cap="none" spc="150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8 (4832) 67-12-46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E-mail: </a:t>
            </a:r>
            <a:r>
              <a:rPr lang="en-US" sz="16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admin@komstat.bryansk.ru</a:t>
            </a:r>
            <a:r>
              <a:rPr lang="en-US" sz="1600" b="1" spc="1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troepolskaya@komstat.bryansk.ru</a:t>
            </a:r>
            <a:endParaRPr kumimoji="0" lang="ru-RU" sz="1600" b="0" u="none" strike="noStrike" cap="none" spc="15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143380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800" b="1" cap="all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0057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chemeClr val="bg1"/>
                </a:solidFill>
              </a:rPr>
              <a:t/>
            </a:r>
            <a:br>
              <a:rPr lang="ru-RU" b="1" cap="all" dirty="0" smtClean="0">
                <a:solidFill>
                  <a:schemeClr val="bg1"/>
                </a:solidFill>
              </a:rPr>
            </a:br>
            <a:endParaRPr lang="ru-RU" b="1" cap="all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hippout\Desktop\презентация-шап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0" y="-6354"/>
            <a:ext cx="9153526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328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93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User</cp:lastModifiedBy>
  <cp:revision>44</cp:revision>
  <dcterms:created xsi:type="dcterms:W3CDTF">2010-12-19T19:57:41Z</dcterms:created>
  <dcterms:modified xsi:type="dcterms:W3CDTF">2015-10-19T05:58:27Z</dcterms:modified>
</cp:coreProperties>
</file>